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62" r:id="rId5"/>
    <p:sldId id="263" r:id="rId6"/>
    <p:sldId id="264" r:id="rId7"/>
    <p:sldId id="325" r:id="rId8"/>
    <p:sldId id="259" r:id="rId9"/>
    <p:sldId id="260" r:id="rId10"/>
    <p:sldId id="261" r:id="rId11"/>
    <p:sldId id="265" r:id="rId12"/>
    <p:sldId id="270" r:id="rId13"/>
    <p:sldId id="271" r:id="rId14"/>
    <p:sldId id="266" r:id="rId15"/>
    <p:sldId id="267" r:id="rId16"/>
    <p:sldId id="268" r:id="rId17"/>
    <p:sldId id="269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8" r:id="rId44"/>
    <p:sldId id="299" r:id="rId45"/>
    <p:sldId id="328" r:id="rId46"/>
    <p:sldId id="297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6" r:id="rId68"/>
    <p:sldId id="320" r:id="rId69"/>
    <p:sldId id="321" r:id="rId70"/>
    <p:sldId id="322" r:id="rId71"/>
    <p:sldId id="323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5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FFADB-660C-4B85-BF87-2C289B31A447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3EE1B-826C-48A6-9A0F-F473E4C93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44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77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59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2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4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2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62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3EE1B-826C-48A6-9A0F-F473E4C9331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8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31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6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8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67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96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6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5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87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8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5F55D-F3C4-463D-B9FD-1BC62089CD2A}" type="datetimeFigureOut">
              <a:rPr lang="en-US" smtClean="0"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46E2F-C5AE-445C-B7CB-E6295A02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1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5983" y="2672081"/>
            <a:ext cx="2810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Lecture 5</a:t>
            </a:r>
          </a:p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GANs, RNN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0581" y="621166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material from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Li’s course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Standford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6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GANs: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632" y="1137139"/>
            <a:ext cx="6637826" cy="49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69" y="2332891"/>
            <a:ext cx="9988061" cy="426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6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07967"/>
            <a:ext cx="12192000" cy="46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4169"/>
            <a:ext cx="12191999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2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002822"/>
            <a:ext cx="12191999" cy="18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4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900" y="2086707"/>
            <a:ext cx="2365131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9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94603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825828"/>
            <a:ext cx="11930743" cy="603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" y="5410200"/>
            <a:ext cx="12087225" cy="144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550" y="2380516"/>
            <a:ext cx="4033837" cy="44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1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0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71" y="64478"/>
            <a:ext cx="62960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5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04" y="1296643"/>
            <a:ext cx="7105897" cy="5207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68" y="1014604"/>
            <a:ext cx="2732623" cy="577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742" y="783772"/>
            <a:ext cx="411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Layer: Nearest Neighbors </a:t>
            </a:r>
          </a:p>
        </p:txBody>
      </p:sp>
    </p:spTree>
    <p:extLst>
      <p:ext uri="{BB962C8B-B14F-4D97-AF65-F5344CB8AC3E}">
        <p14:creationId xmlns:p14="http://schemas.microsoft.com/office/powerpoint/2010/main" val="307185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79407"/>
            <a:ext cx="12192110" cy="6991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7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3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7" y="773723"/>
            <a:ext cx="11863754" cy="608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7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813"/>
            <a:ext cx="12192000" cy="56911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213"/>
            <a:ext cx="99822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87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4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4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Auto-Encoder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019"/>
          <a:stretch/>
        </p:blipFill>
        <p:spPr>
          <a:xfrm>
            <a:off x="8780585" y="518985"/>
            <a:ext cx="3411414" cy="6339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608" y="3393218"/>
            <a:ext cx="2076450" cy="29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724" y="518985"/>
            <a:ext cx="3163329" cy="2308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347" y="2933104"/>
            <a:ext cx="2362200" cy="238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04" y="1156751"/>
            <a:ext cx="8451891" cy="534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2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0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3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9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5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7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077"/>
            <a:ext cx="12192000" cy="656492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</a:t>
            </a:r>
            <a:r>
              <a:rPr lang="en-US" dirty="0"/>
              <a:t>: Auto-Encoder</a:t>
            </a:r>
          </a:p>
        </p:txBody>
      </p:sp>
    </p:spTree>
    <p:extLst>
      <p:ext uri="{BB962C8B-B14F-4D97-AF65-F5344CB8AC3E}">
        <p14:creationId xmlns:p14="http://schemas.microsoft.com/office/powerpoint/2010/main" val="1369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5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15" y="4514849"/>
            <a:ext cx="41148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4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4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4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2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25"/>
            <a:ext cx="12192000" cy="417195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</a:t>
            </a:r>
            <a:r>
              <a:rPr lang="en-US" dirty="0"/>
              <a:t>: Auto-Encoder</a:t>
            </a:r>
          </a:p>
        </p:txBody>
      </p:sp>
    </p:spTree>
    <p:extLst>
      <p:ext uri="{BB962C8B-B14F-4D97-AF65-F5344CB8AC3E}">
        <p14:creationId xmlns:p14="http://schemas.microsoft.com/office/powerpoint/2010/main" val="338021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4813789"/>
            <a:ext cx="7725508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9193" y="19462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8382" y="1210772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GANs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8382" y="2226924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RNNs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6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79407"/>
            <a:ext cx="12192110" cy="6991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GANs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9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59</Words>
  <Application>Microsoft Office PowerPoint</Application>
  <PresentationFormat>Widescreen</PresentationFormat>
  <Paragraphs>24</Paragraphs>
  <Slides>71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</dc:creator>
  <cp:lastModifiedBy>Windows User</cp:lastModifiedBy>
  <cp:revision>31</cp:revision>
  <dcterms:created xsi:type="dcterms:W3CDTF">2019-08-29T09:03:32Z</dcterms:created>
  <dcterms:modified xsi:type="dcterms:W3CDTF">2019-08-31T09:34:23Z</dcterms:modified>
</cp:coreProperties>
</file>